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2" d="100"/>
          <a:sy n="52" d="100"/>
        </p:scale>
        <p:origin x="-102" y="-4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4ABEEE61-F91B-4E6F-A850-6F11C6095797}"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3537215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4ABEEE61-F91B-4E6F-A850-6F11C6095797}"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3180289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4ABEEE61-F91B-4E6F-A850-6F11C6095797}"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391721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4ABEEE61-F91B-4E6F-A850-6F11C6095797}"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1830760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BEEE61-F91B-4E6F-A850-6F11C6095797}" type="datetimeFigureOut">
              <a:rPr lang="ar-EG" smtClean="0"/>
              <a:t>06/08/1441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688150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4ABEEE61-F91B-4E6F-A850-6F11C6095797}" type="datetimeFigureOut">
              <a:rPr lang="ar-EG" smtClean="0"/>
              <a:t>06/08/1441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2762689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4ABEEE61-F91B-4E6F-A850-6F11C6095797}" type="datetimeFigureOut">
              <a:rPr lang="ar-EG" smtClean="0"/>
              <a:t>06/08/1441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393799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4ABEEE61-F91B-4E6F-A850-6F11C6095797}" type="datetimeFigureOut">
              <a:rPr lang="ar-EG" smtClean="0"/>
              <a:t>06/08/1441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1519630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EEE61-F91B-4E6F-A850-6F11C6095797}" type="datetimeFigureOut">
              <a:rPr lang="ar-EG" smtClean="0"/>
              <a:t>06/08/1441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349934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BEEE61-F91B-4E6F-A850-6F11C6095797}" type="datetimeFigureOut">
              <a:rPr lang="ar-EG" smtClean="0"/>
              <a:t>06/08/1441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835947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BEEE61-F91B-4E6F-A850-6F11C6095797}" type="datetimeFigureOut">
              <a:rPr lang="ar-EG" smtClean="0"/>
              <a:t>06/08/1441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8DE088FB-2208-4E6B-9C55-CBC37875D023}" type="slidenum">
              <a:rPr lang="ar-EG" smtClean="0"/>
              <a:t>‹#›</a:t>
            </a:fld>
            <a:endParaRPr lang="ar-EG"/>
          </a:p>
        </p:txBody>
      </p:sp>
    </p:spTree>
    <p:extLst>
      <p:ext uri="{BB962C8B-B14F-4D97-AF65-F5344CB8AC3E}">
        <p14:creationId xmlns:p14="http://schemas.microsoft.com/office/powerpoint/2010/main" val="2520093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ABEEE61-F91B-4E6F-A850-6F11C6095797}" type="datetimeFigureOut">
              <a:rPr lang="ar-EG" smtClean="0"/>
              <a:t>06/08/1441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DE088FB-2208-4E6B-9C55-CBC37875D023}" type="slidenum">
              <a:rPr lang="ar-EG" smtClean="0"/>
              <a:t>‹#›</a:t>
            </a:fld>
            <a:endParaRPr lang="ar-EG"/>
          </a:p>
        </p:txBody>
      </p:sp>
    </p:spTree>
    <p:extLst>
      <p:ext uri="{BB962C8B-B14F-4D97-AF65-F5344CB8AC3E}">
        <p14:creationId xmlns:p14="http://schemas.microsoft.com/office/powerpoint/2010/main" val="1933524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In a more narrow sense, Ancient Egyptian art refers to the canonical  2nd and 3rd Dynasty  art developed in Egypt from 3000 BC and used until the 3rd century. Most elements of Egyptian art remained remarkably stable over that 3,000 year period with relatively little outside influence. The quality of observation and execution started at a high level and remained near that level throughout the period.</a:t>
            </a:r>
            <a:endParaRPr lang="ar-EG" dirty="0"/>
          </a:p>
        </p:txBody>
      </p:sp>
    </p:spTree>
    <p:extLst>
      <p:ext uri="{BB962C8B-B14F-4D97-AF65-F5344CB8AC3E}">
        <p14:creationId xmlns:p14="http://schemas.microsoft.com/office/powerpoint/2010/main" val="2059317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10000"/>
          </a:bodyPr>
          <a:lstStyle/>
          <a:p>
            <a:r>
              <a:rPr lang="ar-SA" dirty="0" smtClean="0"/>
              <a:t>بمعنى أكثر تحديداً ( من منظور ضيق ) ، يعود الفن المصري القديم إلى فترة تطوره من الأسرة الثانية و </a:t>
            </a:r>
            <a:r>
              <a:rPr lang="ar-EG" dirty="0" smtClean="0"/>
              <a:t>الأسرة الثالثة </a:t>
            </a:r>
            <a:r>
              <a:rPr lang="ar-SA" dirty="0" smtClean="0"/>
              <a:t>في مصر من </a:t>
            </a:r>
            <a:r>
              <a:rPr lang="en-US" dirty="0" smtClean="0">
                <a:cs typeface="Arial" pitchFamily="34" charset="0"/>
              </a:rPr>
              <a:t>3000  </a:t>
            </a:r>
            <a:r>
              <a:rPr lang="ar-SA" dirty="0" smtClean="0"/>
              <a:t>قبل الميلاد و حتى القرن الثالث  </a:t>
            </a:r>
            <a:r>
              <a:rPr lang="en-US" dirty="0" smtClean="0">
                <a:cs typeface="Arial" pitchFamily="34" charset="0"/>
              </a:rPr>
              <a:t>.  </a:t>
            </a:r>
            <a:r>
              <a:rPr lang="ar-SA" dirty="0" smtClean="0"/>
              <a:t>وظلت معظم عناصر الفن المصري مستقرة بشكل ملحوظ خلال تلك الفترة  لأكثر من 3000 عام مع القليل نسبيا من التأثير الخارجي</a:t>
            </a:r>
            <a:r>
              <a:rPr lang="en-US" dirty="0" smtClean="0">
                <a:cs typeface="Arial" pitchFamily="34" charset="0"/>
              </a:rPr>
              <a:t>. </a:t>
            </a:r>
            <a:r>
              <a:rPr lang="ar-SA" dirty="0" smtClean="0"/>
              <a:t>وبدأت جودة الحفظ والتنفيذ بمستوى عال وظلت بالقرب من هذا المستوى طوال هذه الفترة</a:t>
            </a:r>
            <a:r>
              <a:rPr lang="en-US" dirty="0" smtClean="0">
                <a:cs typeface="Arial" pitchFamily="34" charset="0"/>
              </a:rPr>
              <a:t>.</a:t>
            </a:r>
          </a:p>
          <a:p>
            <a:r>
              <a:rPr lang="ar-EG" dirty="0" smtClean="0"/>
              <a:t>التعليق ( الشرح ) : الفن المصرى القديم يتميز بامتداده عبر عصور مختلفة حتى فى عصور ماقبل التاريخ , ولكنه تطور بصورة منظمة منذ الأسرة الثانية وخطى خطوات كبيرة بعد ذلك . وحافظ الفن على القواعد الأساسية والتزم بها عبر العصور المختلفة .</a:t>
            </a:r>
            <a:endParaRPr lang="en-US" dirty="0" smtClean="0">
              <a:cs typeface="Arial" pitchFamily="34" charset="0"/>
            </a:endParaRPr>
          </a:p>
        </p:txBody>
      </p:sp>
    </p:spTree>
    <p:extLst>
      <p:ext uri="{BB962C8B-B14F-4D97-AF65-F5344CB8AC3E}">
        <p14:creationId xmlns:p14="http://schemas.microsoft.com/office/powerpoint/2010/main" val="3669815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183</Words>
  <Application>Microsoft Office PowerPoint</Application>
  <PresentationFormat>On-screen Show (4:3)</PresentationFormat>
  <Paragraphs>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compusoft</dc:creator>
  <cp:lastModifiedBy>compusoft</cp:lastModifiedBy>
  <cp:revision>1</cp:revision>
  <dcterms:created xsi:type="dcterms:W3CDTF">2020-03-30T07:40:11Z</dcterms:created>
  <dcterms:modified xsi:type="dcterms:W3CDTF">2020-03-30T07:41:16Z</dcterms:modified>
</cp:coreProperties>
</file>